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19220</TotalTime>
  <Words>734</Words>
  <Application>Microsoft Office PowerPoint</Application>
  <PresentationFormat>Widescreen</PresentationFormat>
  <Paragraphs>108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44</cp:revision>
  <dcterms:created xsi:type="dcterms:W3CDTF">2023-12-11T01:29:04Z</dcterms:created>
  <dcterms:modified xsi:type="dcterms:W3CDTF">2024-04-27T21:01:54Z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